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110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9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22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74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52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55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52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82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07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4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290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9E5A-C0CC-41A0-8B11-CCFD7C5CA37F}" type="datetimeFigureOut">
              <a:rPr lang="fr-CA" smtClean="0"/>
              <a:t>2024-10-06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F764-D18B-4971-A156-3D54F2CC2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80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728192"/>
          </a:xfrm>
        </p:spPr>
        <p:txBody>
          <a:bodyPr/>
          <a:lstStyle/>
          <a:p>
            <a:r>
              <a:rPr lang="fr-CA" dirty="0" smtClean="0"/>
              <a:t>Arrondir a la dizaine de mille </a:t>
            </a:r>
            <a:br>
              <a:rPr lang="fr-CA" dirty="0" smtClean="0"/>
            </a:br>
            <a:r>
              <a:rPr lang="fr-CA" dirty="0" smtClean="0"/>
              <a:t>exemple:30 000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920880" cy="4488904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3/0 000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1,2,3,4 ne change pas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5,6,7,8 change +1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08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Arrondir a la dizaine de mille  exemple:30 000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Arrondir a la dizaine de mille  exemple:30 000</dc:title>
  <dc:creator>PC</dc:creator>
  <cp:lastModifiedBy>PC</cp:lastModifiedBy>
  <cp:revision>1</cp:revision>
  <dcterms:created xsi:type="dcterms:W3CDTF">2024-10-07T00:06:03Z</dcterms:created>
  <dcterms:modified xsi:type="dcterms:W3CDTF">2024-10-07T00:10:42Z</dcterms:modified>
</cp:coreProperties>
</file>